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Bấm &amp; sửa kiểu phụ đề của Bản chính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/>
              <a:t>Share process of building front-end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 html, </a:t>
            </a:r>
            <a:r>
              <a:rPr lang="en-US" dirty="0" err="1" smtClean="0"/>
              <a:t>css</a:t>
            </a:r>
            <a:r>
              <a:rPr lang="en-US" dirty="0" smtClean="0"/>
              <a:t>, image, etc. 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handle </a:t>
            </a:r>
            <a:r>
              <a:rPr lang="en-US" dirty="0"/>
              <a:t>that?	</a:t>
            </a:r>
            <a:endParaRPr lang="en-US" dirty="0" smtClean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2160589"/>
            <a:ext cx="4411980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too much third-party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another dev get all of these?</a:t>
            </a:r>
          </a:p>
          <a:p>
            <a:r>
              <a:rPr lang="en-US" dirty="0" smtClean="0"/>
              <a:t>Third-party 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4" y="2567940"/>
            <a:ext cx="5310635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reorder structure folder of project?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component is awesome but wrong place.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07" y="2615565"/>
            <a:ext cx="4619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client can reach latest </a:t>
            </a:r>
            <a:r>
              <a:rPr lang="en-US" dirty="0" smtClean="0"/>
              <a:t>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62509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just changed </a:t>
            </a:r>
            <a:r>
              <a:rPr lang="en-US" dirty="0" smtClean="0"/>
              <a:t>my </a:t>
            </a:r>
            <a:r>
              <a:rPr lang="en-US" dirty="0"/>
              <a:t>code but 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another dev is crying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1569069"/>
            <a:ext cx="3253740" cy="40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E2E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/>
              <a:t>again and (</a:t>
            </a:r>
            <a:r>
              <a:rPr lang="en-US" dirty="0" smtClean="0"/>
              <a:t>again)x888888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old screen </a:t>
            </a:r>
            <a:r>
              <a:rPr lang="en-US" dirty="0" smtClean="0"/>
              <a:t>or diving in </a:t>
            </a:r>
            <a:r>
              <a:rPr lang="en-US" dirty="0"/>
              <a:t>new </a:t>
            </a:r>
            <a:r>
              <a:rPr lang="en-GB" dirty="0"/>
              <a:t>features</a:t>
            </a:r>
          </a:p>
        </p:txBody>
      </p:sp>
      <p:pic>
        <p:nvPicPr>
          <p:cNvPr id="5" name="Ản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0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6158" y="1834101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Thank </a:t>
            </a:r>
            <a:r>
              <a:rPr lang="en-US" dirty="0" smtClean="0"/>
              <a:t>you!!!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1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</TotalTime>
  <Words>94</Words>
  <Application>Microsoft Office PowerPoint</Application>
  <PresentationFormat>Màn hình rộng</PresentationFormat>
  <Paragraphs>17</Paragraphs>
  <Slides>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3" baseType="lpstr">
      <vt:lpstr>Arial</vt:lpstr>
      <vt:lpstr>Tahoma</vt:lpstr>
      <vt:lpstr>Trebuchet MS</vt:lpstr>
      <vt:lpstr>Wingdings 3</vt:lpstr>
      <vt:lpstr>Facet</vt:lpstr>
      <vt:lpstr>Share process of building front-end development environment</vt:lpstr>
      <vt:lpstr>Javascript, html, css, image, etc. </vt:lpstr>
      <vt:lpstr>Using too much third-party</vt:lpstr>
      <vt:lpstr>Want reorder structure folder of project?</vt:lpstr>
      <vt:lpstr>Version?</vt:lpstr>
      <vt:lpstr>Unit test</vt:lpstr>
      <vt:lpstr>E2E</vt:lpstr>
      <vt:lpstr>Thank you!!!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process of building front-end development environment</dc:title>
  <dc:creator>Hai Bui</dc:creator>
  <cp:lastModifiedBy>Hai Bui</cp:lastModifiedBy>
  <cp:revision>8</cp:revision>
  <dcterms:created xsi:type="dcterms:W3CDTF">2016-03-11T03:05:49Z</dcterms:created>
  <dcterms:modified xsi:type="dcterms:W3CDTF">2016-03-11T03:43:25Z</dcterms:modified>
</cp:coreProperties>
</file>